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lda David" userId="f02d41532f8b5173" providerId="LiveId" clId="{E2513BC0-7B79-4186-89F0-7A245629EBCF}"/>
    <pc:docChg chg="modSld">
      <pc:chgData name="Golda David" userId="f02d41532f8b5173" providerId="LiveId" clId="{E2513BC0-7B79-4186-89F0-7A245629EBCF}" dt="2020-12-02T16:50:21.082" v="0" actId="1076"/>
      <pc:docMkLst>
        <pc:docMk/>
      </pc:docMkLst>
      <pc:sldChg chg="modSp mod">
        <pc:chgData name="Golda David" userId="f02d41532f8b5173" providerId="LiveId" clId="{E2513BC0-7B79-4186-89F0-7A245629EBCF}" dt="2020-12-02T16:50:21.082" v="0" actId="1076"/>
        <pc:sldMkLst>
          <pc:docMk/>
          <pc:sldMk cId="1581851852" sldId="270"/>
        </pc:sldMkLst>
        <pc:picChg chg="mod">
          <ac:chgData name="Golda David" userId="f02d41532f8b5173" providerId="LiveId" clId="{E2513BC0-7B79-4186-89F0-7A245629EBCF}" dt="2020-12-02T16:50:21.082" v="0" actId="1076"/>
          <ac:picMkLst>
            <pc:docMk/>
            <pc:sldMk cId="1581851852" sldId="270"/>
            <ac:picMk id="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hyperlink" Target="http://www.cbc.ca/news/canada/nova-scotia/via-vita-private-school-lower-sackville-1.3475728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Eurocentric Schooling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The Possible cures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split orient="vert"/>
      </p:transition>
    </mc:Choice>
    <mc:Fallback xmlns=""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17" y="1006161"/>
            <a:ext cx="6965516" cy="39006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0473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330" y="754419"/>
            <a:ext cx="6767705" cy="448728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7431" y="2287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18" y="1411242"/>
            <a:ext cx="6162579" cy="4100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097" y="3793834"/>
            <a:ext cx="4014339" cy="267136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2580" y="2158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0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211" y="701898"/>
            <a:ext cx="3897471" cy="519662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2265" y="701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779" y="908967"/>
            <a:ext cx="7923745" cy="52728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805" y="3545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2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253" y="551645"/>
            <a:ext cx="3581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922" y="1618445"/>
            <a:ext cx="3021839" cy="459917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6913" y="5073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98" y="2042307"/>
            <a:ext cx="4923955" cy="32766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8935" y="282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359" y="1037957"/>
            <a:ext cx="5905500" cy="3829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4749" y="1184856"/>
            <a:ext cx="4043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5"/>
              </a:rPr>
              <a:t>http://www.cbc.ca/news/canada/nova-scotia/via-vita-private-school-lower-sackville-1.3475728</a:t>
            </a:r>
            <a:endParaRPr lang="en-CA" dirty="0"/>
          </a:p>
          <a:p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031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54" y="1153665"/>
            <a:ext cx="5988397" cy="3985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07628" y="1262130"/>
            <a:ext cx="337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Kura </a:t>
            </a:r>
            <a:r>
              <a:rPr lang="en-CA" dirty="0" err="1"/>
              <a:t>Kaupapa</a:t>
            </a:r>
            <a:r>
              <a:rPr lang="en-CA" dirty="0"/>
              <a:t> Mori (Maori)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8642" y="2536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079" y="1010187"/>
            <a:ext cx="3744935" cy="48534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0754" y="2931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7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687" y="95250"/>
            <a:ext cx="5000625" cy="66675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269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79" y="241344"/>
            <a:ext cx="7598366" cy="3596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5330" y="4069724"/>
            <a:ext cx="5344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Teachers at the Urban Aboriginal Alternative High School believe an education model focused on Aboriginal culture is crucial. (CBC)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9679" y="4531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540" y="885825"/>
            <a:ext cx="6024697" cy="4871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7465" y="5911403"/>
            <a:ext cx="361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Chisasibi</a:t>
            </a:r>
            <a:r>
              <a:rPr lang="en-CA" dirty="0"/>
              <a:t>, Quebec (1939)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1172" y="3459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5" y="1443037"/>
            <a:ext cx="5962650" cy="3971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6406" y="5589431"/>
            <a:ext cx="4803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Canada's insidious attempts to destroy its aboriginal people included brainwashing and abuse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9205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118" y="843298"/>
            <a:ext cx="4094542" cy="2492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717" y="2774793"/>
            <a:ext cx="4800600" cy="33432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9088" y="126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55" y="226185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355" y="4746871"/>
            <a:ext cx="2628900" cy="17430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4005" y="126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187" y="1205181"/>
            <a:ext cx="6820595" cy="45387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0321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573" y="908966"/>
            <a:ext cx="6356113" cy="422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710" y="116513"/>
            <a:ext cx="2143125" cy="21431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3710" y="3137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861" y="870329"/>
            <a:ext cx="5969043" cy="39721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1831" y="1617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128</TotalTime>
  <Words>66</Words>
  <Application>Microsoft Office PowerPoint</Application>
  <PresentationFormat>Widescreen</PresentationFormat>
  <Paragraphs>7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Corbel</vt:lpstr>
      <vt:lpstr>Parallax</vt:lpstr>
      <vt:lpstr>Eurocentric Schooling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Eurocentric Schooling</dc:title>
  <dc:creator>Golda David</dc:creator>
  <cp:lastModifiedBy>Golda David</cp:lastModifiedBy>
  <cp:revision>13</cp:revision>
  <dcterms:created xsi:type="dcterms:W3CDTF">2016-03-22T01:09:06Z</dcterms:created>
  <dcterms:modified xsi:type="dcterms:W3CDTF">2020-12-02T16:50:54Z</dcterms:modified>
</cp:coreProperties>
</file>